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5480"/>
    <a:srgbClr val="D92827"/>
    <a:srgbClr val="E245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71BB49-8C4A-4321-82B5-A5743C07A256}" type="datetimeFigureOut">
              <a:rPr lang="de-DE" smtClean="0"/>
              <a:t>12.08.2024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F09277-E8EA-4E2C-BD3C-7CEDACB55818}" type="slidenum">
              <a:rPr lang="de-DE" smtClean="0"/>
              <a:t>‹Nr.›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41" y="0"/>
            <a:ext cx="121946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56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3954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2142309"/>
            <a:ext cx="10515600" cy="403465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71BB49-8C4A-4321-82B5-A5743C07A256}" type="datetimeFigureOut">
              <a:rPr lang="de-DE" smtClean="0"/>
              <a:t>12.08.2024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F09277-E8EA-4E2C-BD3C-7CEDACB558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8676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71BB49-8C4A-4321-82B5-A5743C07A256}" type="datetimeFigureOut">
              <a:rPr lang="de-DE" smtClean="0"/>
              <a:t>12.08.2024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F09277-E8EA-4E2C-BD3C-7CEDACB558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288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967502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92827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3317972"/>
            <a:ext cx="10515600" cy="34035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5480"/>
                </a:solidFill>
              </a:defRPr>
            </a:lvl1pPr>
            <a:lvl2pPr>
              <a:defRPr>
                <a:solidFill>
                  <a:srgbClr val="335480"/>
                </a:solidFill>
              </a:defRPr>
            </a:lvl2pPr>
            <a:lvl3pPr>
              <a:defRPr>
                <a:solidFill>
                  <a:srgbClr val="335480"/>
                </a:solidFill>
              </a:defRPr>
            </a:lvl3pPr>
            <a:lvl4pPr>
              <a:defRPr>
                <a:solidFill>
                  <a:srgbClr val="335480"/>
                </a:solidFill>
              </a:defRPr>
            </a:lvl4pPr>
            <a:lvl5pPr>
              <a:defRPr>
                <a:solidFill>
                  <a:srgbClr val="335480"/>
                </a:solidFill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71BB49-8C4A-4321-82B5-A5743C07A256}" type="datetimeFigureOut">
              <a:rPr lang="de-DE" smtClean="0"/>
              <a:t>12.08.2024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F09277-E8EA-4E2C-BD3C-7CEDACB558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7498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71BB49-8C4A-4321-82B5-A5743C07A256}" type="datetimeFigureOut">
              <a:rPr lang="de-DE" smtClean="0"/>
              <a:t>12.08.2024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F09277-E8EA-4E2C-BD3C-7CEDACB558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967502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92827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838200" y="3317972"/>
            <a:ext cx="10515600" cy="34035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5480"/>
                </a:solidFill>
              </a:defRPr>
            </a:lvl1pPr>
            <a:lvl2pPr>
              <a:defRPr>
                <a:solidFill>
                  <a:srgbClr val="335480"/>
                </a:solidFill>
              </a:defRPr>
            </a:lvl2pPr>
            <a:lvl3pPr>
              <a:defRPr>
                <a:solidFill>
                  <a:srgbClr val="335480"/>
                </a:solidFill>
              </a:defRPr>
            </a:lvl3pPr>
            <a:lvl4pPr>
              <a:defRPr>
                <a:solidFill>
                  <a:srgbClr val="335480"/>
                </a:solidFill>
              </a:defRPr>
            </a:lvl4pPr>
            <a:lvl5pPr>
              <a:defRPr>
                <a:solidFill>
                  <a:srgbClr val="335480"/>
                </a:solidFill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1472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3954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71BB49-8C4A-4321-82B5-A5743C07A256}" type="datetimeFigureOut">
              <a:rPr lang="de-DE" smtClean="0"/>
              <a:t>12.08.2024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F09277-E8EA-4E2C-BD3C-7CEDACB558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124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71BB49-8C4A-4321-82B5-A5743C07A256}" type="datetimeFigureOut">
              <a:rPr lang="de-DE" smtClean="0"/>
              <a:t>12.08.2024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F09277-E8EA-4E2C-BD3C-7CEDACB558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0011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3954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71BB49-8C4A-4321-82B5-A5743C07A256}" type="datetimeFigureOut">
              <a:rPr lang="de-DE" smtClean="0"/>
              <a:t>12.08.2024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F09277-E8EA-4E2C-BD3C-7CEDACB558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8279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71BB49-8C4A-4321-82B5-A5743C07A256}" type="datetimeFigureOut">
              <a:rPr lang="de-DE" smtClean="0"/>
              <a:t>12.08.2024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F09277-E8EA-4E2C-BD3C-7CEDACB558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1912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71BB49-8C4A-4321-82B5-A5743C07A256}" type="datetimeFigureOut">
              <a:rPr lang="de-DE" smtClean="0"/>
              <a:t>12.08.2024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F09277-E8EA-4E2C-BD3C-7CEDACB558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0615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71BB49-8C4A-4321-82B5-A5743C07A256}" type="datetimeFigureOut">
              <a:rPr lang="de-DE" smtClean="0"/>
              <a:t>12.08.2024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F09277-E8EA-4E2C-BD3C-7CEDACB558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5963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205758" cy="190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00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222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Diana Lincke</dc:creator>
  <cp:lastModifiedBy>Diana Lincke</cp:lastModifiedBy>
  <cp:revision>7</cp:revision>
  <dcterms:created xsi:type="dcterms:W3CDTF">2024-06-04T20:03:46Z</dcterms:created>
  <dcterms:modified xsi:type="dcterms:W3CDTF">2024-08-12T10:32:27Z</dcterms:modified>
</cp:coreProperties>
</file>